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5" r:id="rId2"/>
  </p:sldMasterIdLst>
  <p:sldIdLst>
    <p:sldId id="256" r:id="rId3"/>
    <p:sldId id="257" r:id="rId4"/>
    <p:sldId id="261" r:id="rId5"/>
    <p:sldId id="281" r:id="rId6"/>
    <p:sldId id="347" r:id="rId7"/>
    <p:sldId id="352" r:id="rId8"/>
    <p:sldId id="282" r:id="rId9"/>
    <p:sldId id="334" r:id="rId10"/>
    <p:sldId id="335" r:id="rId11"/>
    <p:sldId id="336" r:id="rId12"/>
    <p:sldId id="337" r:id="rId13"/>
    <p:sldId id="338" r:id="rId14"/>
    <p:sldId id="339" r:id="rId15"/>
    <p:sldId id="361" r:id="rId16"/>
    <p:sldId id="360" r:id="rId17"/>
    <p:sldId id="340" r:id="rId18"/>
    <p:sldId id="341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14" r:id="rId28"/>
    <p:sldId id="348" r:id="rId29"/>
    <p:sldId id="307" r:id="rId30"/>
    <p:sldId id="308" r:id="rId31"/>
    <p:sldId id="309" r:id="rId32"/>
    <p:sldId id="310" r:id="rId33"/>
    <p:sldId id="311" r:id="rId34"/>
    <p:sldId id="312" r:id="rId35"/>
    <p:sldId id="365" r:id="rId36"/>
    <p:sldId id="313" r:id="rId37"/>
    <p:sldId id="342" r:id="rId38"/>
    <p:sldId id="344" r:id="rId39"/>
    <p:sldId id="343" r:id="rId40"/>
    <p:sldId id="345" r:id="rId41"/>
    <p:sldId id="315" r:id="rId42"/>
    <p:sldId id="316" r:id="rId43"/>
    <p:sldId id="317" r:id="rId44"/>
    <p:sldId id="318" r:id="rId45"/>
    <p:sldId id="319" r:id="rId46"/>
    <p:sldId id="270" r:id="rId47"/>
    <p:sldId id="271" r:id="rId48"/>
    <p:sldId id="272" r:id="rId49"/>
    <p:sldId id="274" r:id="rId50"/>
    <p:sldId id="273" r:id="rId51"/>
    <p:sldId id="275" r:id="rId52"/>
    <p:sldId id="277" r:id="rId53"/>
    <p:sldId id="280" r:id="rId54"/>
    <p:sldId id="349" r:id="rId55"/>
    <p:sldId id="350" r:id="rId56"/>
    <p:sldId id="276" r:id="rId57"/>
    <p:sldId id="279" r:id="rId58"/>
    <p:sldId id="278" r:id="rId59"/>
    <p:sldId id="289" r:id="rId60"/>
    <p:sldId id="290" r:id="rId61"/>
    <p:sldId id="291" r:id="rId62"/>
    <p:sldId id="351" r:id="rId63"/>
    <p:sldId id="294" r:id="rId64"/>
    <p:sldId id="292" r:id="rId65"/>
    <p:sldId id="353" r:id="rId66"/>
    <p:sldId id="293" r:id="rId67"/>
    <p:sldId id="295" r:id="rId68"/>
    <p:sldId id="296" r:id="rId69"/>
    <p:sldId id="297" r:id="rId70"/>
    <p:sldId id="298" r:id="rId71"/>
    <p:sldId id="364" r:id="rId72"/>
    <p:sldId id="362" r:id="rId73"/>
    <p:sldId id="266" r:id="rId74"/>
    <p:sldId id="267" r:id="rId75"/>
    <p:sldId id="321" r:id="rId76"/>
    <p:sldId id="268" r:id="rId77"/>
    <p:sldId id="269" r:id="rId78"/>
    <p:sldId id="320" r:id="rId79"/>
    <p:sldId id="322" r:id="rId80"/>
    <p:sldId id="323" r:id="rId81"/>
    <p:sldId id="324" r:id="rId82"/>
    <p:sldId id="325" r:id="rId83"/>
    <p:sldId id="259" r:id="rId84"/>
    <p:sldId id="260" r:id="rId85"/>
    <p:sldId id="263" r:id="rId86"/>
    <p:sldId id="265" r:id="rId87"/>
    <p:sldId id="326" r:id="rId88"/>
    <p:sldId id="327" r:id="rId89"/>
    <p:sldId id="328" r:id="rId90"/>
    <p:sldId id="330" r:id="rId91"/>
    <p:sldId id="329" r:id="rId92"/>
    <p:sldId id="331" r:id="rId93"/>
    <p:sldId id="283" r:id="rId94"/>
    <p:sldId id="284" r:id="rId95"/>
    <p:sldId id="262" r:id="rId96"/>
    <p:sldId id="285" r:id="rId97"/>
    <p:sldId id="286" r:id="rId98"/>
    <p:sldId id="287" r:id="rId99"/>
    <p:sldId id="288" r:id="rId100"/>
    <p:sldId id="333" r:id="rId101"/>
    <p:sldId id="354" r:id="rId102"/>
    <p:sldId id="355" r:id="rId103"/>
    <p:sldId id="356" r:id="rId104"/>
    <p:sldId id="357" r:id="rId105"/>
    <p:sldId id="359" r:id="rId106"/>
    <p:sldId id="358" r:id="rId107"/>
    <p:sldId id="363" r:id="rId108"/>
    <p:sldId id="332" r:id="rId109"/>
    <p:sldId id="264" r:id="rId110"/>
  </p:sldIdLst>
  <p:sldSz cx="14400213" cy="36004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p" id="{1F8BA6F0-F714-4D2C-B640-8FE136BCC04C}">
          <p14:sldIdLst>
            <p14:sldId id="256"/>
            <p14:sldId id="257"/>
            <p14:sldId id="261"/>
            <p14:sldId id="281"/>
            <p14:sldId id="347"/>
            <p14:sldId id="352"/>
            <p14:sldId id="282"/>
          </p14:sldIdLst>
        </p14:section>
        <p14:section name="Qualitys" id="{785940EC-C8CF-4493-88DB-46A831E82DC5}">
          <p14:sldIdLst>
            <p14:sldId id="334"/>
            <p14:sldId id="335"/>
            <p14:sldId id="336"/>
            <p14:sldId id="337"/>
            <p14:sldId id="338"/>
            <p14:sldId id="339"/>
            <p14:sldId id="361"/>
            <p14:sldId id="360"/>
            <p14:sldId id="340"/>
            <p14:sldId id="341"/>
          </p14:sldIdLst>
        </p14:section>
        <p14:section name="Interests" id="{29509E9A-15EB-428B-8DC6-6720DC4F7A2B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4"/>
            <p14:sldId id="348"/>
            <p14:sldId id="307"/>
            <p14:sldId id="308"/>
            <p14:sldId id="309"/>
            <p14:sldId id="310"/>
            <p14:sldId id="311"/>
            <p14:sldId id="312"/>
            <p14:sldId id="365"/>
            <p14:sldId id="313"/>
          </p14:sldIdLst>
        </p14:section>
        <p14:section name="Aptitudes" id="{13E3BDE1-0FBD-4A3E-BDE7-2BF13CFEA440}">
          <p14:sldIdLst>
            <p14:sldId id="342"/>
            <p14:sldId id="344"/>
            <p14:sldId id="343"/>
            <p14:sldId id="345"/>
          </p14:sldIdLst>
        </p14:section>
        <p14:section name="Languages" id="{496EFB26-2127-4FE1-BCFD-EEA2E825AE2A}">
          <p14:sldIdLst>
            <p14:sldId id="315"/>
            <p14:sldId id="316"/>
            <p14:sldId id="317"/>
            <p14:sldId id="318"/>
            <p14:sldId id="319"/>
          </p14:sldIdLst>
        </p14:section>
        <p14:section name="Programming Languages" id="{C2AB2B91-D321-4E15-BD7C-BC21EEB8692A}">
          <p14:sldIdLst>
            <p14:sldId id="270"/>
            <p14:sldId id="271"/>
            <p14:sldId id="272"/>
            <p14:sldId id="274"/>
            <p14:sldId id="273"/>
            <p14:sldId id="275"/>
            <p14:sldId id="277"/>
            <p14:sldId id="280"/>
            <p14:sldId id="349"/>
            <p14:sldId id="350"/>
            <p14:sldId id="276"/>
            <p14:sldId id="279"/>
            <p14:sldId id="278"/>
          </p14:sldIdLst>
        </p14:section>
        <p14:section name="Applyzacions" id="{9E350419-EE4E-4E45-A105-FC4A8D3F844F}">
          <p14:sldIdLst>
            <p14:sldId id="289"/>
            <p14:sldId id="290"/>
            <p14:sldId id="291"/>
            <p14:sldId id="351"/>
            <p14:sldId id="294"/>
            <p14:sldId id="292"/>
            <p14:sldId id="353"/>
            <p14:sldId id="293"/>
          </p14:sldIdLst>
        </p14:section>
        <p14:section name="System" id="{29EAA67A-4095-4A21-BF57-574FCDD8B617}">
          <p14:sldIdLst>
            <p14:sldId id="295"/>
            <p14:sldId id="296"/>
            <p14:sldId id="297"/>
            <p14:sldId id="298"/>
          </p14:sldIdLst>
        </p14:section>
        <p14:section name="Games" id="{BA63EFD1-A983-4ED6-9461-C5B7DB3AE9DC}">
          <p14:sldIdLst>
            <p14:sldId id="364"/>
            <p14:sldId id="362"/>
            <p14:sldId id="266"/>
            <p14:sldId id="267"/>
            <p14:sldId id="321"/>
            <p14:sldId id="268"/>
            <p14:sldId id="269"/>
            <p14:sldId id="320"/>
            <p14:sldId id="322"/>
            <p14:sldId id="323"/>
            <p14:sldId id="324"/>
            <p14:sldId id="325"/>
          </p14:sldIdLst>
        </p14:section>
        <p14:section name="Affine" id="{A6FAD873-733C-4138-BE97-CDACF7B6301D}">
          <p14:sldIdLst>
            <p14:sldId id="259"/>
            <p14:sldId id="260"/>
            <p14:sldId id="263"/>
            <p14:sldId id="265"/>
            <p14:sldId id="326"/>
            <p14:sldId id="327"/>
            <p14:sldId id="328"/>
            <p14:sldId id="330"/>
            <p14:sldId id="329"/>
            <p14:sldId id="331"/>
          </p14:sldIdLst>
        </p14:section>
        <p14:section name="Profiles" id="{86958BC9-0004-4B01-A2C8-4B81522C6097}">
          <p14:sldIdLst>
            <p14:sldId id="283"/>
            <p14:sldId id="284"/>
            <p14:sldId id="262"/>
            <p14:sldId id="285"/>
            <p14:sldId id="286"/>
            <p14:sldId id="287"/>
            <p14:sldId id="288"/>
          </p14:sldIdLst>
        </p14:section>
        <p14:section name="Content" id="{70145294-B6A6-446E-A595-71952A92C2A1}">
          <p14:sldIdLst>
            <p14:sldId id="333"/>
            <p14:sldId id="354"/>
            <p14:sldId id="355"/>
            <p14:sldId id="356"/>
            <p14:sldId id="357"/>
            <p14:sldId id="359"/>
            <p14:sldId id="358"/>
          </p14:sldIdLst>
        </p14:section>
        <p14:section name="Miscellaneous" id="{054E7B2F-8295-4609-9E63-AA100ED5EFDD}">
          <p14:sldIdLst>
            <p14:sldId id="363"/>
            <p14:sldId id="33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0F1"/>
    <a:srgbClr val="FF2000"/>
    <a:srgbClr val="C0F0FF"/>
    <a:srgbClr val="FFDF5A"/>
    <a:srgbClr val="306998"/>
    <a:srgbClr val="FF7000"/>
    <a:srgbClr val="FFC0A9"/>
    <a:srgbClr val="FF6D00"/>
    <a:srgbClr val="7000FF"/>
    <a:srgbClr val="909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74" d="100"/>
          <a:sy n="74" d="100"/>
        </p:scale>
        <p:origin x="8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53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78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9" y="589241"/>
            <a:ext cx="10800159" cy="1253490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9" y="1891075"/>
            <a:ext cx="10800159" cy="869275"/>
          </a:xfrm>
        </p:spPr>
        <p:txBody>
          <a:bodyPr/>
          <a:lstStyle>
            <a:lvl1pPr marL="0" indent="0" algn="ctr">
              <a:buNone/>
              <a:defRPr sz="2519"/>
            </a:lvl1pPr>
            <a:lvl2pPr marL="479992" indent="0" algn="ctr">
              <a:buNone/>
              <a:defRPr sz="2100"/>
            </a:lvl2pPr>
            <a:lvl3pPr marL="959984" indent="0" algn="ctr">
              <a:buNone/>
              <a:defRPr sz="1890"/>
            </a:lvl3pPr>
            <a:lvl4pPr marL="1439978" indent="0" algn="ctr">
              <a:buNone/>
              <a:defRPr sz="1680"/>
            </a:lvl4pPr>
            <a:lvl5pPr marL="1919970" indent="0" algn="ctr">
              <a:buNone/>
              <a:defRPr sz="1680"/>
            </a:lvl5pPr>
            <a:lvl6pPr marL="2399962" indent="0" algn="ctr">
              <a:buNone/>
              <a:defRPr sz="1680"/>
            </a:lvl6pPr>
            <a:lvl7pPr marL="2879954" indent="0" algn="ctr">
              <a:buNone/>
              <a:defRPr sz="1680"/>
            </a:lvl7pPr>
            <a:lvl8pPr marL="3359948" indent="0" algn="ctr">
              <a:buNone/>
              <a:defRPr sz="1680"/>
            </a:lvl8pPr>
            <a:lvl9pPr marL="383994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AC42-B8D3-4A04-9460-662AF3151F8D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5A6F1-99DC-4CA8-ADD2-4350FC38D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37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75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9" y="589241"/>
            <a:ext cx="10800159" cy="1253490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9" y="1891075"/>
            <a:ext cx="10800159" cy="869275"/>
          </a:xfrm>
        </p:spPr>
        <p:txBody>
          <a:bodyPr/>
          <a:lstStyle>
            <a:lvl1pPr marL="0" indent="0" algn="ctr">
              <a:buNone/>
              <a:defRPr sz="2519"/>
            </a:lvl1pPr>
            <a:lvl2pPr marL="479992" indent="0" algn="ctr">
              <a:buNone/>
              <a:defRPr sz="2100"/>
            </a:lvl2pPr>
            <a:lvl3pPr marL="959984" indent="0" algn="ctr">
              <a:buNone/>
              <a:defRPr sz="1890"/>
            </a:lvl3pPr>
            <a:lvl4pPr marL="1439978" indent="0" algn="ctr">
              <a:buNone/>
              <a:defRPr sz="1680"/>
            </a:lvl4pPr>
            <a:lvl5pPr marL="1919970" indent="0" algn="ctr">
              <a:buNone/>
              <a:defRPr sz="1680"/>
            </a:lvl5pPr>
            <a:lvl6pPr marL="2399962" indent="0" algn="ctr">
              <a:buNone/>
              <a:defRPr sz="1680"/>
            </a:lvl6pPr>
            <a:lvl7pPr marL="2879954" indent="0" algn="ctr">
              <a:buNone/>
              <a:defRPr sz="1680"/>
            </a:lvl7pPr>
            <a:lvl8pPr marL="3359948" indent="0" algn="ctr">
              <a:buNone/>
              <a:defRPr sz="1680"/>
            </a:lvl8pPr>
            <a:lvl9pPr marL="383994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AC42-B8D3-4A04-9460-662AF3151F8D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5A6F1-99DC-4CA8-ADD2-4350FC38D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47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55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59984" rtl="0" eaLnBrk="1" latinLnBrk="0" hangingPunct="1">
        <a:lnSpc>
          <a:spcPct val="90000"/>
        </a:lnSpc>
        <a:spcBef>
          <a:spcPct val="0"/>
        </a:spcBef>
        <a:buNone/>
        <a:defRPr lang="en-GB" sz="7245" kern="1200" dirty="0">
          <a:solidFill>
            <a:schemeClr val="bg1"/>
          </a:solidFill>
          <a:latin typeface="Montserrat Medium" panose="00000600000000000000" pitchFamily="2" charset="0"/>
          <a:ea typeface="+mn-ea"/>
          <a:cs typeface="+mn-cs"/>
        </a:defRPr>
      </a:lvl1pPr>
    </p:titleStyle>
    <p:bodyStyle>
      <a:lvl1pPr marL="239996" indent="-239996" algn="l" defTabSz="959984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88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2519" kern="1200">
          <a:solidFill>
            <a:schemeClr val="tx1"/>
          </a:solidFill>
          <a:latin typeface="+mn-lt"/>
          <a:ea typeface="+mn-ea"/>
          <a:cs typeface="+mn-cs"/>
        </a:defRPr>
      </a:lvl2pPr>
      <a:lvl3pPr marL="1199980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974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966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958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952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944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936" indent="-239996" algn="l" defTabSz="959984" rtl="0" eaLnBrk="1" latinLnBrk="0" hangingPunct="1">
        <a:lnSpc>
          <a:spcPct val="90000"/>
        </a:lnSpc>
        <a:spcBef>
          <a:spcPts val="526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92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84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78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970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962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954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948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940" algn="l" defTabSz="959984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589744" rtl="0" eaLnBrk="1" latinLnBrk="0" hangingPunct="1">
        <a:lnSpc>
          <a:spcPct val="90000"/>
        </a:lnSpc>
        <a:spcBef>
          <a:spcPct val="0"/>
        </a:spcBef>
        <a:buNone/>
        <a:defRPr sz="28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7437" indent="-147437" algn="l" defTabSz="589744" rtl="0" eaLnBrk="1" latinLnBrk="0" hangingPunct="1">
        <a:lnSpc>
          <a:spcPct val="90000"/>
        </a:lnSpc>
        <a:spcBef>
          <a:spcPts val="646"/>
        </a:spcBef>
        <a:buFont typeface="Arial" panose="020B0604020202020204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1pPr>
      <a:lvl2pPr marL="442308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548" kern="1200">
          <a:solidFill>
            <a:schemeClr val="tx1"/>
          </a:solidFill>
          <a:latin typeface="+mn-lt"/>
          <a:ea typeface="+mn-ea"/>
          <a:cs typeface="+mn-cs"/>
        </a:defRPr>
      </a:lvl2pPr>
      <a:lvl3pPr marL="737180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1032052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4pPr>
      <a:lvl5pPr marL="1326923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5pPr>
      <a:lvl6pPr marL="1621795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6pPr>
      <a:lvl7pPr marL="1916667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7pPr>
      <a:lvl8pPr marL="2211536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8pPr>
      <a:lvl9pPr marL="2506410" indent="-147437" algn="l" defTabSz="589744" rtl="0" eaLnBrk="1" latinLnBrk="0" hangingPunct="1">
        <a:lnSpc>
          <a:spcPct val="90000"/>
        </a:lnSpc>
        <a:spcBef>
          <a:spcPts val="32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1pPr>
      <a:lvl2pPr marL="294872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2pPr>
      <a:lvl3pPr marL="589744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3pPr>
      <a:lvl4pPr marL="884613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4pPr>
      <a:lvl5pPr marL="1179485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5pPr>
      <a:lvl6pPr marL="1474359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6pPr>
      <a:lvl7pPr marL="1769231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7pPr>
      <a:lvl8pPr marL="2064101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8pPr>
      <a:lvl9pPr marL="2358972" algn="l" defTabSz="589744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3065" y="261278"/>
            <a:ext cx="10934083" cy="307789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0001" dirty="0">
                <a:ln w="152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87630" dist="53340" dir="5400000" algn="ctr" rotWithShape="0">
                    <a:schemeClr val="tx1">
                      <a:alpha val="31000"/>
                    </a:schemeClr>
                  </a:outerShdw>
                </a:effectLst>
                <a:latin typeface="Montserrat Medium" panose="00000600000000000000" pitchFamily="2" charset="0"/>
              </a:rPr>
              <a:t>Sup</a:t>
            </a:r>
            <a:r>
              <a:rPr lang="en-GB" sz="4199" dirty="0">
                <a:ln w="152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87630" dist="53340" dir="5400000" algn="ctr" rotWithShape="0">
                    <a:schemeClr val="tx1">
                      <a:alpha val="31000"/>
                    </a:schemeClr>
                  </a:outerShdw>
                </a:effectLst>
                <a:latin typeface="Montserrat Medium" panose="00000600000000000000" pitchFamily="2" charset="0"/>
              </a:rPr>
              <a:t> </a:t>
            </a:r>
            <a:r>
              <a:rPr lang="en-GB" sz="20001" dirty="0">
                <a:ln w="152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87630" dist="53340" dir="5400000" algn="ctr" rotWithShape="0">
                    <a:schemeClr val="tx1">
                      <a:alpha val="31000"/>
                    </a:schemeClr>
                  </a:outerShdw>
                </a:effectLst>
                <a:latin typeface="Montserrat Medium" panose="00000600000000000000" pitchFamily="2" charset="0"/>
              </a:rPr>
              <a:t>#</a:t>
            </a:r>
            <a:r>
              <a:rPr lang="en-GB" sz="4199" dirty="0">
                <a:ln w="152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87630" dist="53340" dir="5400000" algn="ctr" rotWithShape="0">
                    <a:schemeClr val="tx1">
                      <a:alpha val="31000"/>
                    </a:schemeClr>
                  </a:outerShdw>
                </a:effectLst>
                <a:latin typeface="Montserrat Medium" panose="00000600000000000000" pitchFamily="2" charset="0"/>
              </a:rPr>
              <a:t> </a:t>
            </a:r>
            <a:r>
              <a:rPr lang="en-GB" sz="20001" dirty="0">
                <a:ln w="152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87630" dist="53340" dir="5400000" algn="ctr" rotWithShape="0">
                    <a:schemeClr val="tx1">
                      <a:alpha val="31000"/>
                    </a:schemeClr>
                  </a:outerShdw>
                </a:effectLst>
                <a:latin typeface="Montserrat Medium" panose="00000600000000000000" pitchFamily="2" charset="0"/>
              </a:rPr>
              <a:t>2.0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3065" y="261278"/>
            <a:ext cx="10934083" cy="307789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0001" dirty="0">
                <a:gradFill flip="none" rotWithShape="1">
                  <a:gsLst>
                    <a:gs pos="0">
                      <a:schemeClr val="accent4"/>
                    </a:gs>
                    <a:gs pos="25000">
                      <a:schemeClr val="accent5"/>
                    </a:gs>
                    <a:gs pos="50000">
                      <a:schemeClr val="accent1"/>
                    </a:gs>
                    <a:gs pos="75000">
                      <a:schemeClr val="accent3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ontserrat Medium" panose="00000600000000000000" pitchFamily="2" charset="0"/>
              </a:rPr>
              <a:t>Sup</a:t>
            </a:r>
            <a:r>
              <a:rPr lang="en-GB" sz="4199" dirty="0">
                <a:gradFill flip="none" rotWithShape="1">
                  <a:gsLst>
                    <a:gs pos="0">
                      <a:schemeClr val="accent4"/>
                    </a:gs>
                    <a:gs pos="25000">
                      <a:schemeClr val="accent5"/>
                    </a:gs>
                    <a:gs pos="50000">
                      <a:schemeClr val="accent1"/>
                    </a:gs>
                    <a:gs pos="75000">
                      <a:schemeClr val="accent3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ontserrat Medium" panose="00000600000000000000" pitchFamily="2" charset="0"/>
              </a:rPr>
              <a:t> </a:t>
            </a:r>
            <a:r>
              <a:rPr lang="en-GB" sz="20001" dirty="0">
                <a:gradFill flip="none" rotWithShape="1">
                  <a:gsLst>
                    <a:gs pos="0">
                      <a:schemeClr val="accent4"/>
                    </a:gs>
                    <a:gs pos="25000">
                      <a:schemeClr val="accent5"/>
                    </a:gs>
                    <a:gs pos="50000">
                      <a:schemeClr val="accent1"/>
                    </a:gs>
                    <a:gs pos="75000">
                      <a:schemeClr val="accent3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ontserrat Medium" panose="00000600000000000000" pitchFamily="2" charset="0"/>
              </a:rPr>
              <a:t>#</a:t>
            </a:r>
            <a:r>
              <a:rPr lang="en-GB" sz="4199" dirty="0">
                <a:gradFill flip="none" rotWithShape="1">
                  <a:gsLst>
                    <a:gs pos="0">
                      <a:schemeClr val="accent4"/>
                    </a:gs>
                    <a:gs pos="25000">
                      <a:schemeClr val="accent5"/>
                    </a:gs>
                    <a:gs pos="50000">
                      <a:schemeClr val="accent1"/>
                    </a:gs>
                    <a:gs pos="75000">
                      <a:schemeClr val="accent3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ontserrat Medium" panose="00000600000000000000" pitchFamily="2" charset="0"/>
              </a:rPr>
              <a:t> </a:t>
            </a:r>
            <a:r>
              <a:rPr lang="en-GB" sz="20001" dirty="0">
                <a:gradFill flip="none" rotWithShape="1">
                  <a:gsLst>
                    <a:gs pos="0">
                      <a:schemeClr val="accent4"/>
                    </a:gs>
                    <a:gs pos="25000">
                      <a:schemeClr val="accent5"/>
                    </a:gs>
                    <a:gs pos="50000">
                      <a:schemeClr val="accent1"/>
                    </a:gs>
                    <a:gs pos="75000">
                      <a:schemeClr val="accent3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Montserrat Medium" panose="00000600000000000000" pitchFamily="2" charset="0"/>
              </a:rPr>
              <a:t>2.0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880569" y="1673225"/>
            <a:ext cx="18161350" cy="720000"/>
            <a:chOff x="-2027646" y="1800225"/>
            <a:chExt cx="18161350" cy="720000"/>
          </a:xfrm>
        </p:grpSpPr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-2027646" y="1800225"/>
              <a:ext cx="2146650" cy="720000"/>
              <a:chOff x="2123440" y="2920999"/>
              <a:chExt cx="4046772" cy="1357313"/>
            </a:xfrm>
          </p:grpSpPr>
          <p:sp>
            <p:nvSpPr>
              <p:cNvPr id="5" name="Freeform 4"/>
              <p:cNvSpPr/>
              <p:nvPr/>
            </p:nvSpPr>
            <p:spPr>
              <a:xfrm rot="5400000">
                <a:off x="3740973" y="1979656"/>
                <a:ext cx="1080000" cy="3240000"/>
              </a:xfrm>
              <a:custGeom>
                <a:avLst/>
                <a:gdLst>
                  <a:gd name="connsiteX0" fmla="*/ 1080247 w 2160494"/>
                  <a:gd name="connsiteY0" fmla="*/ 0 h 7700682"/>
                  <a:gd name="connsiteX1" fmla="*/ 2160494 w 2160494"/>
                  <a:gd name="connsiteY1" fmla="*/ 2366682 h 7700682"/>
                  <a:gd name="connsiteX2" fmla="*/ 1080247 w 2160494"/>
                  <a:gd name="connsiteY2" fmla="*/ 7700682 h 7700682"/>
                  <a:gd name="connsiteX3" fmla="*/ 0 w 2160494"/>
                  <a:gd name="connsiteY3" fmla="*/ 2366682 h 770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0494" h="7700682">
                    <a:moveTo>
                      <a:pt x="1080247" y="0"/>
                    </a:moveTo>
                    <a:lnTo>
                      <a:pt x="2160494" y="2366682"/>
                    </a:lnTo>
                    <a:lnTo>
                      <a:pt x="1080247" y="7700682"/>
                    </a:lnTo>
                    <a:lnTo>
                      <a:pt x="0" y="2366682"/>
                    </a:lnTo>
                    <a:close/>
                  </a:path>
                </a:pathLst>
              </a:custGeom>
              <a:noFill/>
              <a:ln w="660400">
                <a:solidFill>
                  <a:srgbClr val="1C2F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Freeform 5"/>
              <p:cNvSpPr/>
              <p:nvPr/>
            </p:nvSpPr>
            <p:spPr>
              <a:xfrm rot="5400000">
                <a:off x="3740973" y="1979656"/>
                <a:ext cx="1080000" cy="3240000"/>
              </a:xfrm>
              <a:custGeom>
                <a:avLst/>
                <a:gdLst>
                  <a:gd name="connsiteX0" fmla="*/ 1080247 w 2160494"/>
                  <a:gd name="connsiteY0" fmla="*/ 0 h 7700682"/>
                  <a:gd name="connsiteX1" fmla="*/ 2160494 w 2160494"/>
                  <a:gd name="connsiteY1" fmla="*/ 2366682 h 7700682"/>
                  <a:gd name="connsiteX2" fmla="*/ 1080247 w 2160494"/>
                  <a:gd name="connsiteY2" fmla="*/ 7700682 h 7700682"/>
                  <a:gd name="connsiteX3" fmla="*/ 0 w 2160494"/>
                  <a:gd name="connsiteY3" fmla="*/ 2366682 h 770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0494" h="7700682">
                    <a:moveTo>
                      <a:pt x="1080247" y="0"/>
                    </a:moveTo>
                    <a:lnTo>
                      <a:pt x="2160494" y="2366682"/>
                    </a:lnTo>
                    <a:lnTo>
                      <a:pt x="1080247" y="7700682"/>
                    </a:lnTo>
                    <a:lnTo>
                      <a:pt x="0" y="2366682"/>
                    </a:lnTo>
                    <a:close/>
                  </a:path>
                </a:pathLst>
              </a:custGeom>
              <a:noFill/>
              <a:ln w="342900">
                <a:solidFill>
                  <a:srgbClr val="70C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ight Triangle 6"/>
              <p:cNvSpPr/>
              <p:nvPr/>
            </p:nvSpPr>
            <p:spPr>
              <a:xfrm>
                <a:off x="4927599" y="2921000"/>
                <a:ext cx="1242613" cy="678656"/>
              </a:xfrm>
              <a:prstGeom prst="rtTriangle">
                <a:avLst/>
              </a:prstGeom>
              <a:solidFill>
                <a:srgbClr val="EF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ight Triangle 7"/>
              <p:cNvSpPr/>
              <p:nvPr/>
            </p:nvSpPr>
            <p:spPr>
              <a:xfrm flipV="1">
                <a:off x="4927599" y="3599656"/>
                <a:ext cx="1242613" cy="678656"/>
              </a:xfrm>
              <a:prstGeom prst="rtTriangle">
                <a:avLst/>
              </a:prstGeom>
              <a:solidFill>
                <a:srgbClr val="A9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 rot="10800000">
                <a:off x="2123440" y="3599655"/>
                <a:ext cx="2804159" cy="678656"/>
              </a:xfrm>
              <a:prstGeom prst="rtTriangle">
                <a:avLst/>
              </a:prstGeom>
              <a:solidFill>
                <a:srgbClr val="DD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ight Triangle 9"/>
              <p:cNvSpPr/>
              <p:nvPr/>
            </p:nvSpPr>
            <p:spPr>
              <a:xfrm rot="10800000" flipV="1">
                <a:off x="2123440" y="2920999"/>
                <a:ext cx="2804159" cy="678656"/>
              </a:xfrm>
              <a:prstGeom prst="rtTriangle">
                <a:avLst/>
              </a:prstGeom>
              <a:solidFill>
                <a:srgbClr val="EF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ight Triangle 10"/>
              <p:cNvSpPr/>
              <p:nvPr/>
            </p:nvSpPr>
            <p:spPr>
              <a:xfrm rot="10800000">
                <a:off x="4566919" y="3599655"/>
                <a:ext cx="360679" cy="678656"/>
              </a:xfrm>
              <a:prstGeom prst="rtTriangle">
                <a:avLst/>
              </a:prstGeom>
              <a:solidFill>
                <a:srgbClr val="C0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ight Triangle 11"/>
              <p:cNvSpPr/>
              <p:nvPr/>
            </p:nvSpPr>
            <p:spPr>
              <a:xfrm rot="10800000" flipV="1">
                <a:off x="4566919" y="2921000"/>
                <a:ext cx="360679" cy="67865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ight Triangle 12"/>
              <p:cNvSpPr/>
              <p:nvPr/>
            </p:nvSpPr>
            <p:spPr>
              <a:xfrm flipV="1">
                <a:off x="4928590" y="3599656"/>
                <a:ext cx="360679" cy="678656"/>
              </a:xfrm>
              <a:prstGeom prst="rtTriangle">
                <a:avLst/>
              </a:prstGeom>
              <a:solidFill>
                <a:srgbClr val="8F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4928590" y="2921000"/>
                <a:ext cx="360679" cy="678656"/>
              </a:xfrm>
              <a:prstGeom prst="rtTriangle">
                <a:avLst/>
              </a:prstGeom>
              <a:solidFill>
                <a:srgbClr val="D9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 flipH="1">
              <a:off x="13987054" y="1800225"/>
              <a:ext cx="2146650" cy="720000"/>
              <a:chOff x="2123440" y="2920999"/>
              <a:chExt cx="4046772" cy="1357313"/>
            </a:xfrm>
          </p:grpSpPr>
          <p:sp>
            <p:nvSpPr>
              <p:cNvPr id="16" name="Freeform 15"/>
              <p:cNvSpPr/>
              <p:nvPr/>
            </p:nvSpPr>
            <p:spPr>
              <a:xfrm rot="5400000">
                <a:off x="3740973" y="1979656"/>
                <a:ext cx="1080000" cy="3240000"/>
              </a:xfrm>
              <a:custGeom>
                <a:avLst/>
                <a:gdLst>
                  <a:gd name="connsiteX0" fmla="*/ 1080247 w 2160494"/>
                  <a:gd name="connsiteY0" fmla="*/ 0 h 7700682"/>
                  <a:gd name="connsiteX1" fmla="*/ 2160494 w 2160494"/>
                  <a:gd name="connsiteY1" fmla="*/ 2366682 h 7700682"/>
                  <a:gd name="connsiteX2" fmla="*/ 1080247 w 2160494"/>
                  <a:gd name="connsiteY2" fmla="*/ 7700682 h 7700682"/>
                  <a:gd name="connsiteX3" fmla="*/ 0 w 2160494"/>
                  <a:gd name="connsiteY3" fmla="*/ 2366682 h 770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0494" h="7700682">
                    <a:moveTo>
                      <a:pt x="1080247" y="0"/>
                    </a:moveTo>
                    <a:lnTo>
                      <a:pt x="2160494" y="2366682"/>
                    </a:lnTo>
                    <a:lnTo>
                      <a:pt x="1080247" y="7700682"/>
                    </a:lnTo>
                    <a:lnTo>
                      <a:pt x="0" y="2366682"/>
                    </a:lnTo>
                    <a:close/>
                  </a:path>
                </a:pathLst>
              </a:custGeom>
              <a:noFill/>
              <a:ln w="660400">
                <a:solidFill>
                  <a:srgbClr val="1C2F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5400000">
                <a:off x="3740973" y="1979656"/>
                <a:ext cx="1080000" cy="3240000"/>
              </a:xfrm>
              <a:custGeom>
                <a:avLst/>
                <a:gdLst>
                  <a:gd name="connsiteX0" fmla="*/ 1080247 w 2160494"/>
                  <a:gd name="connsiteY0" fmla="*/ 0 h 7700682"/>
                  <a:gd name="connsiteX1" fmla="*/ 2160494 w 2160494"/>
                  <a:gd name="connsiteY1" fmla="*/ 2366682 h 7700682"/>
                  <a:gd name="connsiteX2" fmla="*/ 1080247 w 2160494"/>
                  <a:gd name="connsiteY2" fmla="*/ 7700682 h 7700682"/>
                  <a:gd name="connsiteX3" fmla="*/ 0 w 2160494"/>
                  <a:gd name="connsiteY3" fmla="*/ 2366682 h 770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0494" h="7700682">
                    <a:moveTo>
                      <a:pt x="1080247" y="0"/>
                    </a:moveTo>
                    <a:lnTo>
                      <a:pt x="2160494" y="2366682"/>
                    </a:lnTo>
                    <a:lnTo>
                      <a:pt x="1080247" y="7700682"/>
                    </a:lnTo>
                    <a:lnTo>
                      <a:pt x="0" y="2366682"/>
                    </a:lnTo>
                    <a:close/>
                  </a:path>
                </a:pathLst>
              </a:custGeom>
              <a:noFill/>
              <a:ln w="342900">
                <a:solidFill>
                  <a:srgbClr val="70C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ight Triangle 17"/>
              <p:cNvSpPr/>
              <p:nvPr/>
            </p:nvSpPr>
            <p:spPr>
              <a:xfrm>
                <a:off x="4927599" y="2921000"/>
                <a:ext cx="1242613" cy="678656"/>
              </a:xfrm>
              <a:prstGeom prst="rtTriangle">
                <a:avLst/>
              </a:prstGeom>
              <a:solidFill>
                <a:srgbClr val="EF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flipV="1">
                <a:off x="4927599" y="3599656"/>
                <a:ext cx="1242613" cy="678656"/>
              </a:xfrm>
              <a:prstGeom prst="rtTriangle">
                <a:avLst/>
              </a:prstGeom>
              <a:solidFill>
                <a:srgbClr val="A9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ight Triangle 19"/>
              <p:cNvSpPr/>
              <p:nvPr/>
            </p:nvSpPr>
            <p:spPr>
              <a:xfrm rot="10800000">
                <a:off x="2123440" y="3599655"/>
                <a:ext cx="2804159" cy="678656"/>
              </a:xfrm>
              <a:prstGeom prst="rtTriangle">
                <a:avLst/>
              </a:prstGeom>
              <a:solidFill>
                <a:srgbClr val="DD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Triangle 20"/>
              <p:cNvSpPr/>
              <p:nvPr/>
            </p:nvSpPr>
            <p:spPr>
              <a:xfrm rot="10800000" flipV="1">
                <a:off x="2123440" y="2920999"/>
                <a:ext cx="2804159" cy="678656"/>
              </a:xfrm>
              <a:prstGeom prst="rtTriangle">
                <a:avLst/>
              </a:prstGeom>
              <a:solidFill>
                <a:srgbClr val="EF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ight Triangle 21"/>
              <p:cNvSpPr/>
              <p:nvPr/>
            </p:nvSpPr>
            <p:spPr>
              <a:xfrm rot="10800000">
                <a:off x="4566919" y="3599655"/>
                <a:ext cx="360679" cy="678656"/>
              </a:xfrm>
              <a:prstGeom prst="rtTriangle">
                <a:avLst/>
              </a:prstGeom>
              <a:solidFill>
                <a:srgbClr val="C0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ight Triangle 22"/>
              <p:cNvSpPr/>
              <p:nvPr/>
            </p:nvSpPr>
            <p:spPr>
              <a:xfrm rot="10800000" flipV="1">
                <a:off x="4566919" y="2921000"/>
                <a:ext cx="360679" cy="67865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ight Triangle 23"/>
              <p:cNvSpPr/>
              <p:nvPr/>
            </p:nvSpPr>
            <p:spPr>
              <a:xfrm flipV="1">
                <a:off x="4928590" y="3599656"/>
                <a:ext cx="360679" cy="678656"/>
              </a:xfrm>
              <a:prstGeom prst="rtTriangle">
                <a:avLst/>
              </a:prstGeom>
              <a:solidFill>
                <a:srgbClr val="8F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Triangle 24"/>
              <p:cNvSpPr/>
              <p:nvPr/>
            </p:nvSpPr>
            <p:spPr>
              <a:xfrm>
                <a:off x="4928590" y="2921000"/>
                <a:ext cx="360679" cy="678656"/>
              </a:xfrm>
              <a:prstGeom prst="rtTriangle">
                <a:avLst/>
              </a:prstGeom>
              <a:solidFill>
                <a:srgbClr val="D9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35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2"/>
                </a:solidFill>
                <a:latin typeface="Montserrat SemiBold" panose="00000700000000000000" pitchFamily="2" charset="0"/>
              </a:rPr>
              <a:t>Independent</a:t>
            </a:r>
            <a:endParaRPr lang="en-GB" sz="9900" dirty="0">
              <a:solidFill>
                <a:schemeClr val="accent2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self-learning &amp; self-discipline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0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7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C0A9"/>
                </a:solidFill>
                <a:latin typeface="Montserrat SemiBold" panose="00000700000000000000" pitchFamily="2" charset="0"/>
              </a:rPr>
              <a:t>The Life Series</a:t>
            </a:r>
            <a:endParaRPr lang="en-GB" sz="9900" dirty="0">
              <a:solidFill>
                <a:srgbClr val="FFC0A9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3rd Life, Last Life, Double Life, Limited Life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Last Life | The Life Series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" y="558225"/>
            <a:ext cx="342993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1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E00E26"/>
                </a:solidFill>
                <a:latin typeface="Montserrat SemiBold" panose="00000700000000000000" pitchFamily="2" charset="0"/>
              </a:rPr>
              <a:t>Ultraman</a:t>
            </a:r>
            <a:endParaRPr lang="en-GB" sz="9900" dirty="0">
              <a:solidFill>
                <a:srgbClr val="E00E26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Tiga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Dyna,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Mebius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Saga,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Ginga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X, R/B, Z, Trigger, Decker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1" y="222250"/>
            <a:ext cx="3155950" cy="31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i="1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Yu-</a:t>
            </a:r>
            <a:r>
              <a:rPr lang="en-GB" sz="9900" i="1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Gi</a:t>
            </a:r>
            <a:r>
              <a:rPr lang="en-GB" sz="9900" i="1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-Oh!</a:t>
            </a:r>
            <a:endParaRPr lang="en-GB" sz="9900" i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Battle City, Arc-V, VRAINS, ZEXAL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2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CB05"/>
                </a:solidFill>
                <a:latin typeface="Montserrat SemiBold" panose="00000700000000000000" pitchFamily="2" charset="0"/>
              </a:rPr>
              <a:t>Pokémon</a:t>
            </a:r>
            <a:endParaRPr lang="en-GB" sz="9900" dirty="0">
              <a:solidFill>
                <a:srgbClr val="FFCB0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XY, XYZ, Sun &amp; Moon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Pokeball Logo / Illustration | Pokemon logo, Pokemon store, Pokemon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0" t="6613" r="17460" b="6613"/>
          <a:stretch/>
        </p:blipFill>
        <p:spPr bwMode="auto">
          <a:xfrm>
            <a:off x="558106" y="558225"/>
            <a:ext cx="2484000" cy="2484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F0C0"/>
                </a:solidFill>
                <a:latin typeface="Montserrat SemiBold" panose="00000700000000000000" pitchFamily="2" charset="0"/>
              </a:rPr>
              <a:t>Wikipedia</a:t>
            </a:r>
            <a:endParaRPr lang="en-GB" sz="9900" dirty="0">
              <a:solidFill>
                <a:srgbClr val="FFF0C0"/>
              </a:solidFill>
              <a:latin typeface="Montserrat" panose="00000500000000000000" pitchFamily="2" charset="0"/>
            </a:endParaRPr>
          </a:p>
          <a:p>
            <a:r>
              <a:rPr lang="en-GB" sz="4200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read Wikipedia in my spare time.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2" y="784041"/>
            <a:ext cx="2484000" cy="22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3F51B5"/>
                </a:solidFill>
                <a:latin typeface="Montserrat SemiBold" panose="00000700000000000000" pitchFamily="2" charset="0"/>
              </a:rPr>
              <a:t>Fanfiction</a:t>
            </a:r>
            <a:endParaRPr lang="en-GB" sz="9900" dirty="0">
              <a:solidFill>
                <a:srgbClr val="3F51B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 swear to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xenique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I’m on life support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122" name="Picture 2" descr="FanFiction. Net - Website - Whois - xwho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6" y="558225"/>
            <a:ext cx="2484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5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747373"/>
            <a:ext cx="10242001" cy="21057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spcAft>
                <a:spcPts val="690"/>
              </a:spcAft>
            </a:pPr>
            <a:r>
              <a:rPr lang="en-GB" sz="8900" i="1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Yu-</a:t>
            </a:r>
            <a:r>
              <a:rPr lang="en-GB" sz="8900" i="1" dirty="0" err="1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Gi</a:t>
            </a:r>
            <a:r>
              <a:rPr lang="en-GB" sz="8900" i="1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-Oh</a:t>
            </a:r>
            <a:r>
              <a:rPr lang="en-GB" sz="8900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 </a:t>
            </a:r>
            <a:r>
              <a:rPr lang="en-GB" sz="8900" dirty="0" err="1">
                <a:solidFill>
                  <a:schemeClr val="accent4"/>
                </a:solidFill>
                <a:latin typeface="Montserrat SemiBold" panose="00000700000000000000" pitchFamily="2" charset="0"/>
              </a:rPr>
              <a:t>Duelist</a:t>
            </a:r>
            <a:endParaRPr lang="en-GB" sz="8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Dogmatik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Drytron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Raidraptor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050" name="Picture 2" descr="https://images.ygoprodeck.com/images/cards_cropped/223986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r="7645" b="15290"/>
          <a:stretch/>
        </p:blipFill>
        <p:spPr bwMode="auto">
          <a:xfrm>
            <a:off x="558106" y="558225"/>
            <a:ext cx="2484000" cy="2484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00D6D6"/>
                </a:solidFill>
                <a:latin typeface="Montserrat SemiBold" panose="00000700000000000000" pitchFamily="2" charset="0"/>
              </a:rPr>
              <a:t>Fandom</a:t>
            </a:r>
            <a:endParaRPr lang="en-GB" sz="9900" dirty="0">
              <a:solidFill>
                <a:srgbClr val="00D6D6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once avid editor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3" y="558225"/>
            <a:ext cx="2480666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901261"/>
            <a:ext cx="10242001" cy="17979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6900" dirty="0" err="1" smtClean="0">
                <a:solidFill>
                  <a:srgbClr val="FFF0C0"/>
                </a:solidFill>
                <a:latin typeface="Montserrat SemiBold" panose="00000700000000000000" pitchFamily="2" charset="0"/>
              </a:rPr>
              <a:t>Monkeyopolis</a:t>
            </a:r>
            <a:r>
              <a:rPr lang="en-GB" sz="6900" dirty="0" smtClean="0">
                <a:solidFill>
                  <a:srgbClr val="FFF0C0"/>
                </a:solidFill>
                <a:latin typeface="Montserrat SemiBold" panose="00000700000000000000" pitchFamily="2" charset="0"/>
              </a:rPr>
              <a:t> Times</a:t>
            </a:r>
            <a:endParaRPr lang="en-GB" sz="6900" dirty="0">
              <a:solidFill>
                <a:srgbClr val="FFF0C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retired editor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7000"/>
                </a:solidFill>
                <a:latin typeface="Montserrat SemiBold" panose="00000700000000000000" pitchFamily="2" charset="0"/>
              </a:rPr>
              <a:t>Driven</a:t>
            </a:r>
            <a:endParaRPr lang="en-GB" sz="9900" dirty="0">
              <a:solidFill>
                <a:srgbClr val="FF700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sometimes I wonder if it’s too much of an undertaking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A920"/>
                </a:solidFill>
                <a:latin typeface="Montserrat SemiBold" panose="00000700000000000000" pitchFamily="2" charset="0"/>
              </a:rPr>
              <a:t>Creative</a:t>
            </a:r>
            <a:endParaRPr lang="en-GB" sz="9900" dirty="0">
              <a:solidFill>
                <a:srgbClr val="FFA9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just look at Assort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1"/>
                </a:solidFill>
                <a:latin typeface="Montserrat SemiBold" panose="00000700000000000000" pitchFamily="2" charset="0"/>
              </a:rPr>
              <a:t>Focused</a:t>
            </a:r>
            <a:endParaRPr lang="en-GB" sz="99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wait, how’d the time fly?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C0F0FF"/>
                </a:solidFill>
                <a:latin typeface="Montserrat SemiBold" panose="00000700000000000000" pitchFamily="2" charset="0"/>
              </a:rPr>
              <a:t>Serene</a:t>
            </a:r>
            <a:endParaRPr lang="en-GB" sz="9900" dirty="0">
              <a:solidFill>
                <a:srgbClr val="C0F0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speak only when strictly necessary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190F1"/>
                </a:solidFill>
                <a:latin typeface="Montserrat SemiBold" panose="00000700000000000000" pitchFamily="2" charset="0"/>
              </a:rPr>
              <a:t>Overthinking</a:t>
            </a:r>
            <a:endParaRPr lang="en-GB" sz="9900" dirty="0">
              <a:solidFill>
                <a:srgbClr val="F190F1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analyze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everything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Turbulent</a:t>
            </a:r>
            <a:endParaRPr lang="en-GB" sz="9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if only my mind could stop...</a:t>
            </a: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just for a bit.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7000FF"/>
                </a:solidFill>
                <a:latin typeface="Montserrat SemiBold" panose="00000700000000000000" pitchFamily="2" charset="0"/>
              </a:rPr>
              <a:t>Nihilist</a:t>
            </a:r>
            <a:endParaRPr lang="en-GB" sz="9900" dirty="0">
              <a:solidFill>
                <a:srgbClr val="7000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there is no glass, life is a lie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901261"/>
            <a:ext cx="10242001" cy="17979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6900" dirty="0" smtClean="0">
                <a:solidFill>
                  <a:schemeClr val="accent2"/>
                </a:solidFill>
                <a:latin typeface="Montserrat SemiBold" panose="00000700000000000000" pitchFamily="2" charset="0"/>
              </a:rPr>
              <a:t>Game Development</a:t>
            </a:r>
            <a:endParaRPr lang="en-GB" sz="6900" dirty="0">
              <a:solidFill>
                <a:schemeClr val="accent2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first and foremost, forever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Programming</a:t>
            </a:r>
            <a:endParaRPr lang="en-GB" sz="9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made for this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7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>
                <a:solidFill>
                  <a:schemeClr val="accent5"/>
                </a:solidFill>
                <a:latin typeface="Montserrat SemiBold" panose="00000700000000000000" pitchFamily="2" charset="0"/>
              </a:rPr>
              <a:t>Attribute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6"/>
                </a:solidFill>
                <a:latin typeface="Montserrat SemiBold" panose="00000700000000000000" pitchFamily="2" charset="0"/>
              </a:rPr>
              <a:t>Graphic Design</a:t>
            </a:r>
            <a:endParaRPr lang="en-GB" sz="9900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typography, colours, aesthetics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824317"/>
            <a:ext cx="10242001" cy="1951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dirty="0" smtClean="0">
                <a:solidFill>
                  <a:schemeClr val="accent3"/>
                </a:solidFill>
                <a:latin typeface="Montserrat SemiBold" panose="00000700000000000000" pitchFamily="2" charset="0"/>
              </a:rPr>
              <a:t>Music Creation</a:t>
            </a:r>
            <a:endParaRPr lang="en-GB" sz="79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on-off for so many years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1"/>
                </a:solidFill>
                <a:latin typeface="Montserrat SemiBold" panose="00000700000000000000" pitchFamily="2" charset="0"/>
              </a:rPr>
              <a:t>Piano</a:t>
            </a:r>
            <a:endParaRPr lang="en-GB" sz="99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entire life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9020"/>
                </a:solidFill>
                <a:latin typeface="Montserrat SemiBold" panose="00000700000000000000" pitchFamily="2" charset="0"/>
              </a:rPr>
              <a:t>Drums</a:t>
            </a:r>
            <a:endParaRPr lang="en-GB" sz="9900" dirty="0">
              <a:solidFill>
                <a:srgbClr val="FF90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pure utter fun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C1FFF1"/>
                </a:solidFill>
                <a:latin typeface="Montserrat SemiBold" panose="00000700000000000000" pitchFamily="2" charset="0"/>
              </a:rPr>
              <a:t>Skyscrapers</a:t>
            </a:r>
            <a:endParaRPr lang="en-GB" sz="9900" dirty="0">
              <a:solidFill>
                <a:srgbClr val="C1FF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unknowingly enrapturing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60C7C7"/>
                </a:solidFill>
                <a:latin typeface="Montserrat SemiBold" panose="00000700000000000000" pitchFamily="2" charset="0"/>
              </a:rPr>
              <a:t>Card Games</a:t>
            </a:r>
            <a:endParaRPr lang="en-GB" sz="9900" dirty="0">
              <a:solidFill>
                <a:srgbClr val="60C7C7"/>
              </a:solidFill>
              <a:latin typeface="Montserrat" panose="00000500000000000000" pitchFamily="2" charset="0"/>
            </a:endParaRPr>
          </a:p>
          <a:p>
            <a:r>
              <a:rPr lang="en-GB" sz="4200" i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Yu-</a:t>
            </a:r>
            <a:r>
              <a:rPr lang="en-GB" sz="4200" i="1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Gi</a:t>
            </a:r>
            <a:r>
              <a:rPr lang="en-GB" sz="4200" i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-Oh!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Pokémon, self-created</a:t>
            </a:r>
            <a:endParaRPr lang="en-GB" sz="4200" i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31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190F1"/>
                </a:solidFill>
                <a:latin typeface="Montserrat SemiBold" panose="00000700000000000000" pitchFamily="2" charset="0"/>
              </a:rPr>
              <a:t>Reading</a:t>
            </a:r>
            <a:endParaRPr lang="en-GB" sz="9900" dirty="0">
              <a:solidFill>
                <a:srgbClr val="F190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dystopian fantasy future fiction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6" y="451462"/>
            <a:ext cx="2376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70C720"/>
                </a:solidFill>
                <a:latin typeface="Montserrat SemiBold" panose="00000700000000000000" pitchFamily="2" charset="0"/>
              </a:rPr>
              <a:t>Tennis</a:t>
            </a:r>
            <a:endParaRPr lang="en-GB" sz="9900" dirty="0">
              <a:solidFill>
                <a:srgbClr val="70C7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just for fun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824317"/>
            <a:ext cx="10242001" cy="1951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Organic Chemistry</a:t>
            </a:r>
            <a:endParaRPr lang="en-GB" sz="7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nomenclature &amp; synthesis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4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3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70C720"/>
                </a:solidFill>
                <a:latin typeface="Montserrat SemiBold" panose="00000700000000000000" pitchFamily="2" charset="0"/>
              </a:rPr>
              <a:t>Biochemistry</a:t>
            </a:r>
            <a:endParaRPr lang="en-GB" sz="9900" dirty="0">
              <a:solidFill>
                <a:srgbClr val="70C7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at least I like to think. Amino acids &amp; saccharides are utterly fascinating.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Antarctica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we’re a cool place.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7000"/>
                </a:solidFill>
                <a:latin typeface="Montserrat SemiBold" panose="00000700000000000000" pitchFamily="2" charset="0"/>
              </a:rPr>
              <a:t>Geometrics</a:t>
            </a:r>
            <a:endParaRPr lang="en-GB" sz="9900" dirty="0">
              <a:solidFill>
                <a:srgbClr val="FF700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hexagons are the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bestagons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824317"/>
            <a:ext cx="10242001" cy="1951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dirty="0" smtClean="0">
                <a:solidFill>
                  <a:schemeClr val="accent3"/>
                </a:solidFill>
                <a:latin typeface="Montserrat SemiBold" panose="00000700000000000000" pitchFamily="2" charset="0"/>
              </a:rPr>
              <a:t>Complex Numbers</a:t>
            </a:r>
            <a:endParaRPr lang="en-GB" sz="79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r>
              <a:rPr lang="en-GB" sz="4200" i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is just such a cool unit.</a:t>
            </a:r>
            <a:endParaRPr lang="en-GB" sz="4200" i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747373"/>
            <a:ext cx="10242001" cy="21057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8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Electronic Music</a:t>
            </a:r>
            <a:endParaRPr lang="en-GB" sz="8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NCS and the like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A920"/>
                </a:solidFill>
                <a:latin typeface="Montserrat SemiBold" panose="00000700000000000000" pitchFamily="2" charset="0"/>
              </a:rPr>
              <a:t>Epic Music</a:t>
            </a:r>
            <a:endParaRPr lang="en-GB" sz="9900" dirty="0">
              <a:solidFill>
                <a:srgbClr val="FFA9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film themes and all that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F190F1"/>
                </a:solidFill>
                <a:latin typeface="Montserrat SemiBold" panose="00000700000000000000" pitchFamily="2" charset="0"/>
              </a:rPr>
              <a:t>Artcore</a:t>
            </a:r>
            <a:endParaRPr lang="en-GB" sz="9900" dirty="0">
              <a:solidFill>
                <a:srgbClr val="F190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 don’t even know anymore at this point.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5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9090F1"/>
                </a:solidFill>
                <a:latin typeface="Montserrat SemiBold" panose="00000700000000000000" pitchFamily="2" charset="0"/>
              </a:rPr>
              <a:t>Language</a:t>
            </a:r>
            <a:endParaRPr lang="en-GB" sz="9900" dirty="0">
              <a:solidFill>
                <a:srgbClr val="9090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etymology, nomenclature, orthography fanatic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732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8732" y="584506"/>
            <a:ext cx="10242001" cy="24314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dirty="0" smtClean="0">
                <a:solidFill>
                  <a:srgbClr val="FF0040"/>
                </a:solidFill>
                <a:latin typeface="Montserrat SemiBold" panose="00000700000000000000" pitchFamily="2" charset="0"/>
              </a:rPr>
              <a:t>Professional Procrastinator</a:t>
            </a:r>
            <a:endParaRPr lang="en-GB" sz="7900" dirty="0">
              <a:solidFill>
                <a:srgbClr val="FF0040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2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A920"/>
                </a:solidFill>
                <a:latin typeface="Montserrat SemiBold" panose="00000700000000000000" pitchFamily="2" charset="0"/>
              </a:rPr>
              <a:t>Burst</a:t>
            </a:r>
            <a:endParaRPr lang="en-GB" sz="9900" dirty="0">
              <a:solidFill>
                <a:srgbClr val="FFA9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high speed, low stamina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F40B64"/>
                </a:solidFill>
                <a:latin typeface="Montserrat SemiBold" panose="00000700000000000000" pitchFamily="2" charset="0"/>
              </a:rPr>
              <a:t>Speedcuber</a:t>
            </a:r>
            <a:endParaRPr lang="en-GB" sz="9900" dirty="0">
              <a:solidFill>
                <a:srgbClr val="F40B6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18.34 seconds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1"/>
                </a:solidFill>
                <a:latin typeface="Montserrat SemiBold" panose="00000700000000000000" pitchFamily="2" charset="0"/>
              </a:rPr>
              <a:t>Speedtyper</a:t>
            </a:r>
            <a:endParaRPr lang="en-GB" sz="99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130+ WPM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C1FFF1"/>
                </a:solidFill>
                <a:latin typeface="Montserrat SemiBold" panose="00000700000000000000" pitchFamily="2" charset="0"/>
              </a:rPr>
              <a:t>Aventurina</a:t>
            </a:r>
            <a:endParaRPr lang="en-GB" sz="9900" dirty="0">
              <a:solidFill>
                <a:srgbClr val="C1FFF1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visionyze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the future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351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25461"/>
            <a:ext cx="10242001" cy="29495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6900" dirty="0" smtClean="0">
                <a:solidFill>
                  <a:srgbClr val="70C7FF"/>
                </a:solidFill>
                <a:latin typeface="Montserrat SemiBold" panose="00000700000000000000" pitchFamily="2" charset="0"/>
              </a:rPr>
              <a:t>Sino-</a:t>
            </a:r>
            <a:r>
              <a:rPr lang="en-GB" sz="6900" dirty="0" err="1" smtClean="0">
                <a:solidFill>
                  <a:srgbClr val="70C7FF"/>
                </a:solidFill>
                <a:latin typeface="Montserrat SemiBold" panose="00000700000000000000" pitchFamily="2" charset="0"/>
              </a:rPr>
              <a:t>Antarctican</a:t>
            </a:r>
            <a:r>
              <a:rPr lang="en-GB" sz="6900" dirty="0" smtClean="0">
                <a:solidFill>
                  <a:srgbClr val="70C7FF"/>
                </a:solidFill>
                <a:latin typeface="Montserrat SemiBold" panose="00000700000000000000" pitchFamily="2" charset="0"/>
              </a:rPr>
              <a:t/>
            </a:r>
            <a:br>
              <a:rPr lang="en-GB" sz="6900" dirty="0" smtClean="0">
                <a:solidFill>
                  <a:srgbClr val="70C7FF"/>
                </a:solidFill>
                <a:latin typeface="Montserrat SemiBold" panose="00000700000000000000" pitchFamily="2" charset="0"/>
              </a:rPr>
            </a:br>
            <a:r>
              <a:rPr lang="en-GB" sz="6900" dirty="0" smtClean="0">
                <a:solidFill>
                  <a:srgbClr val="70C7FF"/>
                </a:solidFill>
                <a:latin typeface="Montserrat SemiBold" panose="00000700000000000000" pitchFamily="2" charset="0"/>
              </a:rPr>
              <a:t>Neo-English</a:t>
            </a:r>
            <a:endParaRPr lang="en-GB" sz="6900" dirty="0">
              <a:solidFill>
                <a:srgbClr val="70C7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the official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linque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of Antarctica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9" r="20009"/>
          <a:stretch/>
        </p:blipFill>
        <p:spPr>
          <a:xfrm>
            <a:off x="558106" y="558225"/>
            <a:ext cx="2484000" cy="24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22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C8102E"/>
                </a:solidFill>
                <a:latin typeface="Montserrat SemiBold" panose="00000700000000000000" pitchFamily="2" charset="0"/>
              </a:rPr>
              <a:t>English</a:t>
            </a:r>
            <a:endParaRPr lang="en-GB" sz="9900" dirty="0">
              <a:solidFill>
                <a:srgbClr val="C8102E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British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 b="466"/>
          <a:stretch/>
        </p:blipFill>
        <p:spPr>
          <a:xfrm>
            <a:off x="558106" y="564031"/>
            <a:ext cx="2484000" cy="24723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67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EA00"/>
                </a:solidFill>
                <a:latin typeface="Montserrat SemiBold" panose="00000700000000000000" pitchFamily="2" charset="0"/>
              </a:rPr>
              <a:t>Chinese</a:t>
            </a:r>
            <a:endParaRPr lang="en-GB" sz="9900" dirty="0">
              <a:solidFill>
                <a:srgbClr val="FFEA0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Mandarin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699" b="3699"/>
          <a:stretch/>
        </p:blipFill>
        <p:spPr>
          <a:xfrm>
            <a:off x="558106" y="564031"/>
            <a:ext cx="2484000" cy="24723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75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0080FF"/>
                </a:solidFill>
                <a:latin typeface="Montserrat SemiBold" panose="00000700000000000000" pitchFamily="2" charset="0"/>
              </a:rPr>
              <a:t>French</a:t>
            </a:r>
            <a:endParaRPr lang="en-GB" sz="9900" dirty="0">
              <a:solidFill>
                <a:srgbClr val="0080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not fluent by any means, but yeah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93" b="593"/>
          <a:stretch/>
        </p:blipFill>
        <p:spPr>
          <a:xfrm>
            <a:off x="558105" y="564031"/>
            <a:ext cx="2484002" cy="24723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57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CE00"/>
                </a:solidFill>
                <a:latin typeface="Montserrat SemiBold" panose="00000700000000000000" pitchFamily="2" charset="0"/>
              </a:rPr>
              <a:t>German</a:t>
            </a:r>
            <a:endParaRPr lang="en-GB" sz="9900" dirty="0">
              <a:solidFill>
                <a:srgbClr val="FFCE0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dropped, familiar enough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827"/>
          <a:stretch/>
        </p:blipFill>
        <p:spPr>
          <a:xfrm>
            <a:off x="558106" y="564031"/>
            <a:ext cx="2484000" cy="24723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7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9AA39"/>
                </a:solidFill>
                <a:latin typeface="Montserrat SemiBold" panose="00000700000000000000" pitchFamily="2" charset="0"/>
              </a:rPr>
              <a:t>Scratch</a:t>
            </a:r>
            <a:endParaRPr lang="en-GB" sz="9900" dirty="0">
              <a:solidFill>
                <a:srgbClr val="F9AA39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forever loved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>
              <a:gd name="adj" fmla="val 32093"/>
            </a:avLst>
          </a:prstGeom>
        </p:spPr>
      </p:pic>
    </p:spTree>
    <p:extLst>
      <p:ext uri="{BB962C8B-B14F-4D97-AF65-F5344CB8AC3E}">
        <p14:creationId xmlns:p14="http://schemas.microsoft.com/office/powerpoint/2010/main" val="42285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D040"/>
                </a:solidFill>
                <a:latin typeface="Montserrat SemiBold" panose="00000700000000000000" pitchFamily="2" charset="0"/>
              </a:rPr>
              <a:t>Python</a:t>
            </a:r>
            <a:endParaRPr lang="en-GB" sz="9900" dirty="0">
              <a:solidFill>
                <a:srgbClr val="FFD04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practically fluent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7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6D00"/>
                </a:solidFill>
                <a:latin typeface="Montserrat SemiBold" panose="00000700000000000000" pitchFamily="2" charset="0"/>
              </a:rPr>
              <a:t>HTML</a:t>
            </a:r>
            <a:endParaRPr lang="en-GB" sz="9900" dirty="0">
              <a:solidFill>
                <a:srgbClr val="FF6D0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enough to get by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2" y="234606"/>
            <a:ext cx="3131238" cy="31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1C88C7"/>
                </a:solidFill>
                <a:latin typeface="Montserrat SemiBold" panose="00000700000000000000" pitchFamily="2" charset="0"/>
              </a:rPr>
              <a:t>CSS</a:t>
            </a:r>
            <a:endParaRPr lang="en-GB" sz="9900" dirty="0">
              <a:solidFill>
                <a:srgbClr val="1C88C7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the coolest cascading name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6" y="558225"/>
            <a:ext cx="217904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C983B"/>
                </a:solidFill>
                <a:latin typeface="Montserrat SemiBold" panose="00000700000000000000" pitchFamily="2" charset="0"/>
              </a:rPr>
              <a:t>Swift</a:t>
            </a:r>
            <a:endParaRPr lang="en-GB" sz="9900" dirty="0">
              <a:solidFill>
                <a:srgbClr val="FC983B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cool language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0" t="15814" r="19415" b="20311"/>
          <a:stretch/>
        </p:blipFill>
        <p:spPr>
          <a:xfrm>
            <a:off x="558106" y="558225"/>
            <a:ext cx="2484000" cy="24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7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C7C7FF"/>
                </a:solidFill>
                <a:latin typeface="Montserrat SemiBold" panose="00000700000000000000" pitchFamily="2" charset="0"/>
              </a:rPr>
              <a:t>NioTech</a:t>
            </a:r>
            <a:endParaRPr lang="en-GB" sz="9900" dirty="0">
              <a:solidFill>
                <a:srgbClr val="C7C7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National Institute of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Technologics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9090F1"/>
                </a:solidFill>
                <a:latin typeface="Montserrat SemiBold" panose="00000700000000000000" pitchFamily="2" charset="0"/>
              </a:rPr>
              <a:t>C#</a:t>
            </a:r>
            <a:endParaRPr lang="en-GB" sz="9900" dirty="0">
              <a:solidFill>
                <a:srgbClr val="9090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I’m coming round to love it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icl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" y="558225"/>
            <a:ext cx="2216783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Markdown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technically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markup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but whatever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9" y="386868"/>
            <a:ext cx="2826714" cy="28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A920"/>
                </a:solidFill>
                <a:latin typeface="Montserrat SemiBold" panose="00000700000000000000" pitchFamily="2" charset="0"/>
              </a:rPr>
              <a:t>LATEX</a:t>
            </a:r>
            <a:endParaRPr lang="en-GB" sz="9900" dirty="0">
              <a:solidFill>
                <a:srgbClr val="FFA9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just the basics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40" name="Picture 16" descr="https://images.ctfassets.net/nrgyaltdicpt/2OlBbaO7oEFSmTVpreHlkb/66a1b6eb1a10b372557ddbdd0e7099c7/ologo_square_colour_green_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2" y="558225"/>
            <a:ext cx="2452548" cy="2484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10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s</a:t>
            </a:r>
            <a:r>
              <a:rPr lang="en-GB" sz="9900" dirty="0" err="1" smtClean="0">
                <a:solidFill>
                  <a:srgbClr val="FF7000"/>
                </a:solidFill>
                <a:latin typeface="Montserrat SemiBold" panose="00000700000000000000" pitchFamily="2" charset="0"/>
              </a:rPr>
              <a:t>u</a:t>
            </a:r>
            <a:r>
              <a:rPr lang="en-GB" sz="9900" dirty="0" err="1" smtClean="0">
                <a:solidFill>
                  <a:schemeClr val="accent1"/>
                </a:solidFill>
                <a:latin typeface="Montserrat SemiBold" panose="00000700000000000000" pitchFamily="2" charset="0"/>
              </a:rPr>
              <a:t>p</a:t>
            </a:r>
            <a:r>
              <a:rPr lang="en-GB" sz="9900" dirty="0" err="1" smtClean="0">
                <a:solidFill>
                  <a:schemeClr val="accent2"/>
                </a:solidFill>
                <a:latin typeface="Montserrat SemiBold" panose="00000700000000000000" pitchFamily="2" charset="0"/>
              </a:rPr>
              <a:t>c</a:t>
            </a:r>
            <a:r>
              <a:rPr lang="en-GB" sz="9900" dirty="0" err="1" smtClean="0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lang="en-GB" sz="9900" dirty="0" err="1" smtClean="0">
                <a:solidFill>
                  <a:schemeClr val="accent3"/>
                </a:solidFill>
                <a:latin typeface="Montserrat SemiBold" panose="00000700000000000000" pitchFamily="2" charset="0"/>
              </a:rPr>
              <a:t>d</a:t>
            </a:r>
            <a:r>
              <a:rPr lang="en-GB" sz="9900" dirty="0" err="1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e</a:t>
            </a:r>
            <a:endParaRPr lang="en-GB" sz="9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 conceptual programming language created by yours truly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Carbon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eh looks alright, give it a shot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21C2FA"/>
                </a:solidFill>
                <a:latin typeface="Montserrat SemiBold" panose="00000700000000000000" pitchFamily="2" charset="0"/>
              </a:rPr>
              <a:t>MySQL</a:t>
            </a:r>
            <a:endParaRPr lang="en-GB" sz="9900" dirty="0">
              <a:solidFill>
                <a:srgbClr val="21C2FA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delved into slightly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2"/>
                </a:solidFill>
                <a:latin typeface="Montserrat SemiBold" panose="00000700000000000000" pitchFamily="2" charset="0"/>
              </a:rPr>
              <a:t>MATLAB</a:t>
            </a:r>
            <a:endParaRPr lang="en-GB" sz="9900" dirty="0">
              <a:solidFill>
                <a:schemeClr val="accent2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will learn eventually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" y="558225"/>
            <a:ext cx="2764451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9020"/>
                </a:solidFill>
                <a:latin typeface="Montserrat SemiBold" panose="00000700000000000000" pitchFamily="2" charset="0"/>
              </a:rPr>
              <a:t>JSON</a:t>
            </a:r>
            <a:endParaRPr lang="en-GB" sz="9900" dirty="0">
              <a:solidFill>
                <a:srgbClr val="FF902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does this even count?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CB4A32"/>
                </a:solidFill>
                <a:latin typeface="Montserrat SemiBold" panose="00000700000000000000" pitchFamily="2" charset="0"/>
              </a:rPr>
              <a:t>PowerPoint</a:t>
            </a:r>
            <a:endParaRPr lang="en-GB" sz="9900" dirty="0" smtClean="0">
              <a:solidFill>
                <a:srgbClr val="CB4A32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2016 Offline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80850"/>
            <a:ext cx="2484000" cy="24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1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824317"/>
            <a:ext cx="10242001" cy="1951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dirty="0" smtClean="0">
                <a:solidFill>
                  <a:srgbClr val="4EB1F3"/>
                </a:solidFill>
                <a:latin typeface="Montserrat SemiBold" panose="00000700000000000000" pitchFamily="2" charset="0"/>
              </a:rPr>
              <a:t>Visual Studio Code</a:t>
            </a:r>
            <a:endParaRPr lang="en-GB" sz="7900" dirty="0">
              <a:solidFill>
                <a:srgbClr val="4EB1F3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quick, tactile, versatile, extensive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Synactris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33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Unity</a:t>
            </a:r>
            <a:endParaRPr lang="en-GB" sz="9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laggy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af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on my poor laptop but eh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5" r="65387"/>
          <a:stretch/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MolView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why can’t any other chemical editor be this smooth and simple?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2" y="227522"/>
            <a:ext cx="3145406" cy="31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DF5A"/>
                </a:solidFill>
                <a:latin typeface="Montserrat SemiBold" panose="00000700000000000000" pitchFamily="2" charset="0"/>
              </a:rPr>
              <a:t>IDLE</a:t>
            </a:r>
            <a:endParaRPr lang="en-GB" sz="9900" dirty="0">
              <a:solidFill>
                <a:srgbClr val="FFDF5A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the only quick and convenient interactive Python shell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098" name="Picture 2" descr="File:Text-x-python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6" y="558225"/>
            <a:ext cx="2484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3"/>
                </a:solidFill>
                <a:latin typeface="Montserrat SemiBold" panose="00000700000000000000" pitchFamily="2" charset="0"/>
              </a:rPr>
              <a:t>replit</a:t>
            </a:r>
            <a:endParaRPr lang="en-GB" sz="99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lacklustre IDE but keeps bots alive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94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2"/>
                </a:solidFill>
                <a:latin typeface="Montserrat SemiBold" panose="00000700000000000000" pitchFamily="2" charset="0"/>
              </a:rPr>
              <a:t>iMovie</a:t>
            </a:r>
            <a:endParaRPr lang="en-GB" sz="9900" dirty="0">
              <a:solidFill>
                <a:schemeClr val="accent2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free, simple, integrated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3"/>
                </a:solidFill>
                <a:latin typeface="Montserrat SemiBold" panose="00000700000000000000" pitchFamily="2" charset="0"/>
              </a:rPr>
              <a:t>MuseScore</a:t>
            </a:r>
            <a:endParaRPr lang="en-GB" sz="99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unrivalled clean and customisable UI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074" name="Picture 2" descr="Long-awaited MuseScore 4 release brings major improvements to engraving and  audio - Scoring No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6" y="558225"/>
            <a:ext cx="2484000" cy="2484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2"/>
                </a:solidFill>
                <a:latin typeface="SF UI Display" panose="00000500000000000000" pitchFamily="50" charset="0"/>
              </a:rPr>
              <a:t>iOS</a:t>
            </a:r>
            <a:endParaRPr lang="en-GB" sz="9900" dirty="0">
              <a:solidFill>
                <a:schemeClr val="accent2"/>
              </a:solidFill>
              <a:latin typeface="SF UI Display" panose="00000500000000000000" pitchFamily="50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always.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32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3"/>
                </a:solidFill>
                <a:latin typeface="SF UI Display" panose="00000500000000000000" pitchFamily="50" charset="0"/>
              </a:rPr>
              <a:t>iPadOS</a:t>
            </a:r>
            <a:endParaRPr lang="en-GB" sz="9900" dirty="0">
              <a:solidFill>
                <a:schemeClr val="accent3"/>
              </a:solidFill>
              <a:latin typeface="SF UI Display" panose="00000500000000000000" pitchFamily="50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not even close.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3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514097" cy="225959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10</a:t>
            </a:r>
            <a:endParaRPr lang="en-GB" sz="9900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Apple for mobile, Windows for desktop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7572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4"/>
                </a:solidFill>
                <a:latin typeface="Spiderman-Homecoming" panose="02000500000000000000" pitchFamily="2" charset="0"/>
              </a:rPr>
              <a:t>XPS</a:t>
            </a:r>
            <a:endParaRPr lang="en-GB" sz="9900" dirty="0">
              <a:solidFill>
                <a:schemeClr val="accent4"/>
              </a:solidFill>
              <a:latin typeface="Spiderman-Homecoming" panose="02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sleek and flexible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747373"/>
            <a:ext cx="10538588" cy="21057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8900" dirty="0" smtClean="0">
                <a:solidFill>
                  <a:schemeClr val="accent4"/>
                </a:solidFill>
                <a:latin typeface="Montserrat SemiBold" panose="00000700000000000000" pitchFamily="2" charset="0"/>
              </a:rPr>
              <a:t>Light Mode Lover</a:t>
            </a:r>
            <a:endParaRPr lang="en-GB" sz="8900" dirty="0">
              <a:solidFill>
                <a:schemeClr val="accent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except for coding and graphic design ;)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6"/>
                </a:solidFill>
                <a:latin typeface="Montserrat SemiBold" panose="00000700000000000000" pitchFamily="2" charset="0"/>
              </a:rPr>
              <a:t>Phigros</a:t>
            </a:r>
            <a:endParaRPr lang="en-GB" sz="9900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the ultimate rhythm game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 descr="http://i-1-phbang.52pictu.com/2022/0711/6d8614313245468a9c448367a0d9d79b.png?imageView2/2/q/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7" y="558225"/>
            <a:ext cx="2483999" cy="2484000"/>
          </a:xfrm>
          <a:custGeom>
            <a:avLst/>
            <a:gdLst>
              <a:gd name="connsiteX0" fmla="*/ 1241999 w 2483999"/>
              <a:gd name="connsiteY0" fmla="*/ 0 h 2484000"/>
              <a:gd name="connsiteX1" fmla="*/ 2483999 w 2483999"/>
              <a:gd name="connsiteY1" fmla="*/ 1242000 h 2484000"/>
              <a:gd name="connsiteX2" fmla="*/ 1241999 w 2483999"/>
              <a:gd name="connsiteY2" fmla="*/ 2484000 h 2484000"/>
              <a:gd name="connsiteX3" fmla="*/ 6411 w 2483999"/>
              <a:gd name="connsiteY3" fmla="*/ 1368987 h 2484000"/>
              <a:gd name="connsiteX4" fmla="*/ 0 w 2483999"/>
              <a:gd name="connsiteY4" fmla="*/ 1242020 h 2484000"/>
              <a:gd name="connsiteX5" fmla="*/ 0 w 2483999"/>
              <a:gd name="connsiteY5" fmla="*/ 1241980 h 2484000"/>
              <a:gd name="connsiteX6" fmla="*/ 6411 w 2483999"/>
              <a:gd name="connsiteY6" fmla="*/ 1115013 h 2484000"/>
              <a:gd name="connsiteX7" fmla="*/ 1241999 w 2483999"/>
              <a:gd name="connsiteY7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999" h="2484000">
                <a:moveTo>
                  <a:pt x="1241999" y="0"/>
                </a:moveTo>
                <a:cubicBezTo>
                  <a:pt x="1927937" y="0"/>
                  <a:pt x="2483999" y="556062"/>
                  <a:pt x="2483999" y="1242000"/>
                </a:cubicBezTo>
                <a:cubicBezTo>
                  <a:pt x="2483999" y="1927938"/>
                  <a:pt x="1927937" y="2484000"/>
                  <a:pt x="1241999" y="2484000"/>
                </a:cubicBezTo>
                <a:cubicBezTo>
                  <a:pt x="598932" y="2484000"/>
                  <a:pt x="70014" y="1995274"/>
                  <a:pt x="6411" y="1368987"/>
                </a:cubicBezTo>
                <a:lnTo>
                  <a:pt x="0" y="1242020"/>
                </a:lnTo>
                <a:lnTo>
                  <a:pt x="0" y="1241980"/>
                </a:lnTo>
                <a:lnTo>
                  <a:pt x="6411" y="1115013"/>
                </a:lnTo>
                <a:cubicBezTo>
                  <a:pt x="70014" y="488726"/>
                  <a:pt x="598932" y="0"/>
                  <a:pt x="12419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2"/>
                </a:solidFill>
                <a:latin typeface="Montserrat SemiBold" panose="00000700000000000000" pitchFamily="2" charset="0"/>
              </a:rPr>
              <a:t>Master Duel</a:t>
            </a:r>
            <a:endParaRPr lang="en-GB" sz="9900" dirty="0">
              <a:solidFill>
                <a:schemeClr val="accent2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Dogmatik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Drytron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Mathmech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Raidraptor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, Cyber Dragon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Yu-Gi-Oh! Master Duel Icon (Aluber) by Kiramaru-kun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2" y="517586"/>
            <a:ext cx="2723546" cy="27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4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DF9234"/>
                </a:solidFill>
                <a:latin typeface="Montserrat SemiBold" panose="00000700000000000000" pitchFamily="2" charset="0"/>
              </a:rPr>
              <a:t>Bloons</a:t>
            </a:r>
            <a:r>
              <a:rPr lang="en-GB" sz="9900" dirty="0" smtClean="0">
                <a:solidFill>
                  <a:srgbClr val="DF9234"/>
                </a:solidFill>
                <a:latin typeface="Montserrat SemiBold" panose="00000700000000000000" pitchFamily="2" charset="0"/>
              </a:rPr>
              <a:t> TD 6</a:t>
            </a:r>
            <a:endParaRPr lang="en-GB" sz="9900" dirty="0">
              <a:solidFill>
                <a:srgbClr val="DF9234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the only game in the world that even comes close to perfect for me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>
              <a:gd name="adj" fmla="val 32295"/>
            </a:avLst>
          </a:prstGeom>
        </p:spPr>
      </p:pic>
    </p:spTree>
    <p:extLst>
      <p:ext uri="{BB962C8B-B14F-4D97-AF65-F5344CB8AC3E}">
        <p14:creationId xmlns:p14="http://schemas.microsoft.com/office/powerpoint/2010/main" val="29930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F6AED7"/>
                </a:solidFill>
                <a:latin typeface="Montserrat SemiBold" panose="00000700000000000000" pitchFamily="2" charset="0"/>
              </a:rPr>
              <a:t>Bloons</a:t>
            </a:r>
            <a:r>
              <a:rPr lang="en-GB" sz="9900" dirty="0" smtClean="0">
                <a:solidFill>
                  <a:srgbClr val="F6AED7"/>
                </a:solidFill>
                <a:latin typeface="Montserrat SemiBold" panose="00000700000000000000" pitchFamily="2" charset="0"/>
              </a:rPr>
              <a:t> Pop!</a:t>
            </a:r>
            <a:endParaRPr lang="en-GB" sz="9900" dirty="0">
              <a:solidFill>
                <a:srgbClr val="F6AED7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casually playing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>
              <a:gd name="adj" fmla="val 31947"/>
            </a:avLst>
          </a:prstGeom>
        </p:spPr>
      </p:pic>
    </p:spTree>
    <p:extLst>
      <p:ext uri="{BB962C8B-B14F-4D97-AF65-F5344CB8AC3E}">
        <p14:creationId xmlns:p14="http://schemas.microsoft.com/office/powerpoint/2010/main" val="30835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40C740"/>
                </a:solidFill>
                <a:latin typeface="Montserrat SemiBold" panose="00000700000000000000" pitchFamily="2" charset="0"/>
              </a:rPr>
              <a:t>Minecraft</a:t>
            </a:r>
            <a:endParaRPr lang="en-GB" sz="9900" dirty="0">
              <a:solidFill>
                <a:srgbClr val="40C74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everlasting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7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824317"/>
            <a:ext cx="10242001" cy="1951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i="1" dirty="0" smtClean="0">
                <a:solidFill>
                  <a:schemeClr val="accent6"/>
                </a:solidFill>
                <a:latin typeface="Montserrat SemiBold" panose="00000700000000000000" pitchFamily="2" charset="0"/>
              </a:rPr>
              <a:t>Asphalt 8: Airborne</a:t>
            </a:r>
            <a:endParaRPr lang="en-GB" sz="7900" i="1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until the Fast Lane Update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2019 Spring Update | Asphalt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6" y="558225"/>
            <a:ext cx="2484000" cy="2484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747373"/>
            <a:ext cx="10242001" cy="21057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89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ajdhani SemiBold" panose="02000000000000000000" pitchFamily="2" charset="0"/>
                <a:cs typeface="Rajdhani SemiBold" panose="02000000000000000000" pitchFamily="2" charset="0"/>
              </a:rPr>
              <a:t>ASPHALT 9: LEGENDS</a:t>
            </a: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until the Fire &amp; Lightning update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052" name="Picture 4" descr="Asphalt 9 Legends - SteamGridD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558106" y="558225"/>
            <a:ext cx="2484000" cy="2484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01FFDA"/>
                </a:solidFill>
                <a:latin typeface="Montserrat SemiBold" panose="00000700000000000000" pitchFamily="2" charset="0"/>
              </a:rPr>
              <a:t>Soul Knight</a:t>
            </a:r>
            <a:endParaRPr lang="en-GB" sz="9900" dirty="0">
              <a:solidFill>
                <a:srgbClr val="01FFDA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pure destructive fun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7000"/>
                </a:solidFill>
                <a:latin typeface="Montserrat SemiBold" panose="00000700000000000000" pitchFamily="2" charset="0"/>
              </a:rPr>
              <a:t>Bomb Party</a:t>
            </a:r>
            <a:endParaRPr lang="en-GB" sz="9900" dirty="0">
              <a:solidFill>
                <a:srgbClr val="FF700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literally the perfect game for me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050" name="Picture 2" descr="JKLM.FUN Party games for PC &amp; Smartphone. BombParty, Master of the Grid,  PopSauce &amp; c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6" y="558225"/>
            <a:ext cx="2483999" cy="2484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477227" cy="225959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littlebigsnake.io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0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9090F1"/>
                </a:solidFill>
                <a:latin typeface="Montserrat SemiBold" panose="00000700000000000000" pitchFamily="2" charset="0"/>
              </a:rPr>
              <a:t>Introvert</a:t>
            </a:r>
            <a:endParaRPr lang="en-GB" sz="9900" dirty="0">
              <a:solidFill>
                <a:srgbClr val="9090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silent, reserved, observant, lone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diep.io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4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arras.io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5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63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5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77F5E0"/>
                </a:solidFill>
                <a:latin typeface="Montserrat SemiBold" panose="00000700000000000000" pitchFamily="2" charset="0"/>
              </a:rPr>
              <a:t>Slytherin</a:t>
            </a:r>
            <a:endParaRPr lang="en-GB" sz="9900" dirty="0">
              <a:solidFill>
                <a:srgbClr val="77F5E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cunning, reserved, secretly observant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7" y="540226"/>
            <a:ext cx="253183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63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5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9FBDE9"/>
                </a:solidFill>
                <a:latin typeface="Montserrat SemiBold" panose="00000700000000000000" pitchFamily="2" charset="0"/>
              </a:rPr>
              <a:t>Ravenclaw</a:t>
            </a:r>
            <a:endParaRPr lang="en-GB" sz="9900" dirty="0">
              <a:solidFill>
                <a:srgbClr val="9FBDE9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intelligent, creative, learning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0" y="540225"/>
            <a:ext cx="253183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347263"/>
            <a:ext cx="10242001" cy="29059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C7C7FF"/>
                </a:solidFill>
                <a:latin typeface="Montserrat SemiBold" panose="00000700000000000000" pitchFamily="2" charset="0"/>
              </a:rPr>
              <a:t>Wand</a:t>
            </a:r>
            <a:endParaRPr lang="en-GB" sz="9900" dirty="0">
              <a:solidFill>
                <a:srgbClr val="C7C7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12.25", sycamore &amp; phoenix feather, surprisingly swishy flexibility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rPr>
              <a:t>Patronus</a:t>
            </a:r>
            <a:endParaRPr lang="en-GB" sz="9900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grizzly bear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501152"/>
            <a:ext cx="10242001" cy="259814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7900" dirty="0" smtClean="0">
                <a:solidFill>
                  <a:schemeClr val="accent4">
                    <a:lumMod val="50000"/>
                  </a:schemeClr>
                </a:solidFill>
                <a:latin typeface="Montserrat SemiBold" panose="00000700000000000000" pitchFamily="2" charset="0"/>
              </a:rPr>
              <a:t>Holyhead Harpies</a:t>
            </a:r>
            <a:endParaRPr lang="en-GB" sz="7900" dirty="0">
              <a:solidFill>
                <a:schemeClr val="accent4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no it’s not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cuz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they’re all women, just they have the absolute </a:t>
            </a:r>
            <a:r>
              <a:rPr lang="en-GB" sz="4200" i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coolest </a:t>
            </a:r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name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SemiBold" panose="00000700000000000000" pitchFamily="2" charset="0"/>
              </a:rPr>
              <a:t>Koniokinetis</a:t>
            </a:r>
            <a:endParaRPr lang="en-GB" sz="9900" i="1" dirty="0">
              <a:solidFill>
                <a:schemeClr val="accent6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dust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manipulyzation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i="1" dirty="0" err="1" smtClean="0">
                <a:solidFill>
                  <a:srgbClr val="45C7F1"/>
                </a:solidFill>
                <a:latin typeface="Montserrat SemiBold" panose="00000700000000000000" pitchFamily="2" charset="0"/>
              </a:rPr>
              <a:t>Invis</a:t>
            </a:r>
            <a:endParaRPr lang="en-GB" sz="9900" i="1" dirty="0">
              <a:solidFill>
                <a:srgbClr val="45C7F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invisibility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1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i="1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Incorporealis</a:t>
            </a:r>
            <a:endParaRPr lang="en-GB" sz="9900" i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incorporeality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5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Curious</a:t>
            </a:r>
            <a:endParaRPr lang="en-GB" sz="9900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interested by literally anything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06" y="666225"/>
            <a:ext cx="22680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i="1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Teleportalis</a:t>
            </a:r>
            <a:endParaRPr lang="en-GB" sz="9900" i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rapid instant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teleportacion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8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i="1" dirty="0" err="1" smtClean="0">
                <a:solidFill>
                  <a:schemeClr val="accent5"/>
                </a:solidFill>
                <a:latin typeface="Montserrat SemiBold" panose="00000700000000000000" pitchFamily="2" charset="0"/>
              </a:rPr>
              <a:t>Portagenetis</a:t>
            </a:r>
            <a:endParaRPr lang="en-GB" sz="9900" i="1" dirty="0">
              <a:solidFill>
                <a:schemeClr val="accent5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portal </a:t>
            </a:r>
            <a:r>
              <a:rPr lang="en-GB" sz="4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generacion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0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4D97FF"/>
                </a:solidFill>
                <a:latin typeface="Montserrat SemiBold" panose="00000700000000000000" pitchFamily="2" charset="0"/>
              </a:rPr>
              <a:t>Scratch</a:t>
            </a:r>
            <a:endParaRPr lang="en-GB" sz="9900" dirty="0">
              <a:solidFill>
                <a:srgbClr val="4D97FF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@Sup2point0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FF345E"/>
                </a:solidFill>
                <a:latin typeface="Rubik Medium" pitchFamily="2" charset="-79"/>
                <a:cs typeface="Rubik Medium" pitchFamily="2" charset="-79"/>
              </a:rPr>
              <a:t>FANDOM</a:t>
            </a:r>
            <a:endParaRPr lang="en-GB" sz="9900" dirty="0">
              <a:solidFill>
                <a:srgbClr val="FF345E"/>
              </a:solidFill>
              <a:latin typeface="Rubik Medium" pitchFamily="2" charset="-79"/>
              <a:cs typeface="Rubik Medium" pitchFamily="2" charset="-79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Sup2point0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Sup#2.0</a:t>
            </a:r>
            <a:endParaRPr lang="en-GB" sz="99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rgbClr val="2070C1"/>
                </a:solidFill>
                <a:latin typeface="Montserrat" panose="00000500000000000000" pitchFamily="2" charset="0"/>
              </a:rPr>
              <a:t>u/Sup2pointO</a:t>
            </a:r>
            <a:endParaRPr lang="en-GB" sz="4200" dirty="0">
              <a:solidFill>
                <a:srgbClr val="2070C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6599FF"/>
                </a:solidFill>
                <a:latin typeface="Rubik Medium" pitchFamily="2" charset="-79"/>
                <a:cs typeface="Rubik Medium" pitchFamily="2" charset="-79"/>
              </a:rPr>
              <a:t>BLOONS WIKI</a:t>
            </a: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 really, really developed profile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79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00D6D6"/>
                </a:solidFill>
                <a:latin typeface="Rubik Medium" pitchFamily="2" charset="-79"/>
                <a:cs typeface="Rubik Medium" pitchFamily="2" charset="-79"/>
              </a:rPr>
              <a:t>PVZ WIKI</a:t>
            </a: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1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smtClean="0">
                <a:solidFill>
                  <a:srgbClr val="00D6D6"/>
                </a:solidFill>
                <a:latin typeface="Rubik Medium" pitchFamily="2" charset="-79"/>
                <a:cs typeface="Rubik Medium" pitchFamily="2" charset="-79"/>
              </a:rPr>
              <a:t>ASPHALT WIKI</a:t>
            </a: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description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06" y="558225"/>
            <a:ext cx="2484000" cy="2484000"/>
          </a:xfrm>
          <a:prstGeom prst="ellipse">
            <a:avLst/>
          </a:prstGeom>
          <a:solidFill>
            <a:srgbClr val="2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43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747373"/>
            <a:ext cx="10242001" cy="21057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8900" dirty="0" smtClean="0">
                <a:solidFill>
                  <a:srgbClr val="00D6D6"/>
                </a:solidFill>
                <a:latin typeface="Rubik Medium" pitchFamily="2" charset="-79"/>
                <a:cs typeface="Rubik Medium" pitchFamily="2" charset="-79"/>
              </a:rPr>
              <a:t>SOUL KNIGHT WIKI</a:t>
            </a: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6" y="558225"/>
            <a:ext cx="2484000" cy="2484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" y="225"/>
            <a:ext cx="14400000" cy="3600000"/>
          </a:xfrm>
          <a:prstGeom prst="roundRect">
            <a:avLst>
              <a:gd name="adj" fmla="val 13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00106" y="670429"/>
            <a:ext cx="10242001" cy="22595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90"/>
              </a:spcAft>
            </a:pPr>
            <a:r>
              <a:rPr lang="en-GB" sz="9900" dirty="0" err="1" smtClean="0">
                <a:solidFill>
                  <a:srgbClr val="AFF9A0"/>
                </a:solidFill>
                <a:latin typeface="Montserrat SemiBold" panose="00000700000000000000" pitchFamily="2" charset="0"/>
              </a:rPr>
              <a:t>Hermitcraft</a:t>
            </a:r>
            <a:endParaRPr lang="en-GB" sz="9900" dirty="0">
              <a:solidFill>
                <a:srgbClr val="AFF9A0"/>
              </a:solidFill>
              <a:latin typeface="Montserrat" panose="00000500000000000000" pitchFamily="2" charset="0"/>
            </a:endParaRPr>
          </a:p>
          <a:p>
            <a:r>
              <a:rPr lang="en-GB" sz="4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devoted viewer since Season VI</a:t>
            </a:r>
            <a:endParaRPr lang="en-GB" sz="4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076" name="Picture 4" descr="Hermatrix ARG - Part 10. Their name is ______ : r/Hermit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6" y="558225"/>
            <a:ext cx="2484000" cy="2484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va">
  <a:themeElements>
    <a:clrScheme name="Nova">
      <a:dk1>
        <a:srgbClr val="00172A"/>
      </a:dk1>
      <a:lt1>
        <a:srgbClr val="FFFFFF"/>
      </a:lt1>
      <a:dk2>
        <a:srgbClr val="A9B0C2"/>
      </a:dk2>
      <a:lt2>
        <a:srgbClr val="FDFEFF"/>
      </a:lt2>
      <a:accent1>
        <a:srgbClr val="4090F1"/>
      </a:accent1>
      <a:accent2>
        <a:srgbClr val="FF0090"/>
      </a:accent2>
      <a:accent3>
        <a:srgbClr val="9040F1"/>
      </a:accent3>
      <a:accent4>
        <a:srgbClr val="40F190"/>
      </a:accent4>
      <a:accent5>
        <a:srgbClr val="40E0FF"/>
      </a:accent5>
      <a:accent6>
        <a:srgbClr val="FFC720"/>
      </a:accent6>
      <a:hlink>
        <a:srgbClr val="C0F0FF"/>
      </a:hlink>
      <a:folHlink>
        <a:srgbClr val="9090F1"/>
      </a:folHlink>
    </a:clrScheme>
    <a:fontScheme name="Custom 1">
      <a:majorFont>
        <a:latin typeface="Montserrat Medium"/>
        <a:ea typeface="Noto Sans SC Regular"/>
        <a:cs typeface=""/>
      </a:majorFont>
      <a:minorFont>
        <a:latin typeface="Abel"/>
        <a:ea typeface="Yuanti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va" id="{B96E6425-A16B-4378-B3FA-4ADBD1115D7B}" vid="{5EA739E8-482D-4A3B-9FF2-715D176D792D}"/>
    </a:ext>
  </a:extLst>
</a:theme>
</file>

<file path=ppt/theme/theme2.xml><?xml version="1.0" encoding="utf-8"?>
<a:theme xmlns:a="http://schemas.openxmlformats.org/drawingml/2006/main" name="Alpha IV">
  <a:themeElements>
    <a:clrScheme name="Custom 1">
      <a:dk1>
        <a:srgbClr val="00172A"/>
      </a:dk1>
      <a:lt1>
        <a:srgbClr val="FFFFFF"/>
      </a:lt1>
      <a:dk2>
        <a:srgbClr val="A9B0C2"/>
      </a:dk2>
      <a:lt2>
        <a:srgbClr val="FDFEFF"/>
      </a:lt2>
      <a:accent1>
        <a:srgbClr val="4090F1"/>
      </a:accent1>
      <a:accent2>
        <a:srgbClr val="FF0090"/>
      </a:accent2>
      <a:accent3>
        <a:srgbClr val="9040F1"/>
      </a:accent3>
      <a:accent4>
        <a:srgbClr val="40F190"/>
      </a:accent4>
      <a:accent5>
        <a:srgbClr val="40E0FF"/>
      </a:accent5>
      <a:accent6>
        <a:srgbClr val="FFC720"/>
      </a:accent6>
      <a:hlink>
        <a:srgbClr val="C0F0FF"/>
      </a:hlink>
      <a:folHlink>
        <a:srgbClr val="9090F1"/>
      </a:folHlink>
    </a:clrScheme>
    <a:fontScheme name="Standard">
      <a:majorFont>
        <a:latin typeface="Montserrat Medium"/>
        <a:ea typeface="Noto Sans SC Medium"/>
        <a:cs typeface=""/>
      </a:majorFont>
      <a:minorFont>
        <a:latin typeface="Noto Sans"/>
        <a:ea typeface="Yuanti SC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pha IV" id="{B3E49981-8997-4B8B-8F7C-909D32423E8F}" vid="{B1CCD72E-BDB3-4A32-B268-DFD2D1C156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</Template>
  <TotalTime>1201</TotalTime>
  <Words>670</Words>
  <Application>Microsoft Office PowerPoint</Application>
  <PresentationFormat>Custom</PresentationFormat>
  <Paragraphs>216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23" baseType="lpstr">
      <vt:lpstr>Noto Sans SC Medium</vt:lpstr>
      <vt:lpstr>Yuanti SC</vt:lpstr>
      <vt:lpstr>Abel</vt:lpstr>
      <vt:lpstr>Arial</vt:lpstr>
      <vt:lpstr>Montserrat</vt:lpstr>
      <vt:lpstr>Montserrat Medium</vt:lpstr>
      <vt:lpstr>Montserrat SemiBold</vt:lpstr>
      <vt:lpstr>Noto Sans</vt:lpstr>
      <vt:lpstr>Rajdhani SemiBold</vt:lpstr>
      <vt:lpstr>Rubik Medium</vt:lpstr>
      <vt:lpstr>Segoe UI Semibold</vt:lpstr>
      <vt:lpstr>SF UI Display</vt:lpstr>
      <vt:lpstr>Spiderman-Homecoming</vt:lpstr>
      <vt:lpstr>Nova</vt:lpstr>
      <vt:lpstr>Alpha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Han</dc:creator>
  <cp:lastModifiedBy>Wu, Han</cp:lastModifiedBy>
  <cp:revision>264</cp:revision>
  <dcterms:created xsi:type="dcterms:W3CDTF">2022-07-31T09:38:23Z</dcterms:created>
  <dcterms:modified xsi:type="dcterms:W3CDTF">2024-04-03T20:03:14Z</dcterms:modified>
</cp:coreProperties>
</file>